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4" r:id="rId5"/>
    <p:sldId id="265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4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04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1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0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69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05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5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626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4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328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47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A9506-1F72-479A-AB40-38AC6575EB50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AC33E-04BB-40C5-A18C-FB23604C2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0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NZ" dirty="0" err="1" smtClean="0"/>
              <a:t>Manon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Good bye and Good luck!</a:t>
            </a:r>
          </a:p>
          <a:p>
            <a:r>
              <a:rPr lang="en-NZ" dirty="0" smtClean="0"/>
              <a:t>You’ll be missed!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2667000" cy="280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00"/>
            <a:ext cx="2670175" cy="280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96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farewell poem for you: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NZ" b="1" dirty="0" err="1"/>
              <a:t>Manon</a:t>
            </a:r>
            <a:r>
              <a:rPr lang="en-NZ" b="1" dirty="0"/>
              <a:t>, it’s been fabulous to have you here with us, </a:t>
            </a:r>
            <a:endParaRPr lang="en-US" dirty="0"/>
          </a:p>
          <a:p>
            <a:r>
              <a:rPr lang="en-NZ" b="1" dirty="0"/>
              <a:t>You’ve come to school and worked so hard - without a single fuss</a:t>
            </a:r>
            <a:endParaRPr lang="en-US" dirty="0"/>
          </a:p>
          <a:p>
            <a:r>
              <a:rPr lang="en-NZ" b="1" dirty="0"/>
              <a:t>You’ve even helped on your non-school days saying, ‘Honestly, it’s fine!’</a:t>
            </a:r>
            <a:endParaRPr lang="en-US" dirty="0"/>
          </a:p>
          <a:p>
            <a:r>
              <a:rPr lang="en-NZ" b="1" dirty="0"/>
              <a:t>Truly, you’ve been so generous with your own free time!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You’d be busy from the moment you entered the classroom door</a:t>
            </a:r>
            <a:endParaRPr lang="en-US" dirty="0"/>
          </a:p>
          <a:p>
            <a:r>
              <a:rPr lang="en-NZ" b="1" dirty="0"/>
              <a:t>Spelling tests, marking work, analyses galore</a:t>
            </a:r>
            <a:endParaRPr lang="en-US" dirty="0"/>
          </a:p>
          <a:p>
            <a:r>
              <a:rPr lang="en-NZ" b="1" dirty="0"/>
              <a:t>You’d empty your tray day after day to find you’d been given more</a:t>
            </a:r>
            <a:endParaRPr lang="en-US" dirty="0"/>
          </a:p>
          <a:p>
            <a:r>
              <a:rPr lang="en-NZ" b="1" dirty="0" err="1"/>
              <a:t>Manon</a:t>
            </a:r>
            <a:r>
              <a:rPr lang="en-NZ" b="1" dirty="0"/>
              <a:t>, you’re the ultimate guru that we simply all adore.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Your talents are quite endless, you could be anything you desire</a:t>
            </a:r>
            <a:endParaRPr lang="en-US" dirty="0"/>
          </a:p>
          <a:p>
            <a:r>
              <a:rPr lang="en-NZ" b="1" dirty="0"/>
              <a:t>A doctor, a lawyer, a scientist, or sing in the national choir</a:t>
            </a:r>
            <a:endParaRPr lang="en-US" dirty="0"/>
          </a:p>
          <a:p>
            <a:r>
              <a:rPr lang="en-NZ" b="1" dirty="0"/>
              <a:t>A historian, philosopher or journalist, the world truly is your oyster </a:t>
            </a:r>
            <a:endParaRPr lang="en-US" dirty="0"/>
          </a:p>
          <a:p>
            <a:r>
              <a:rPr lang="en-NZ" b="1" dirty="0"/>
              <a:t>But we think the best thing you could do is become a great school teacher.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9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NZ" b="1" dirty="0"/>
              <a:t>You’re incredibly efficient, that’s just the way you are</a:t>
            </a:r>
            <a:endParaRPr lang="en-US" dirty="0"/>
          </a:p>
          <a:p>
            <a:r>
              <a:rPr lang="en-NZ" b="1" dirty="0"/>
              <a:t>Your initiative is beyond your years - you really are a star</a:t>
            </a:r>
            <a:endParaRPr lang="en-US" dirty="0"/>
          </a:p>
          <a:p>
            <a:r>
              <a:rPr lang="en-NZ" b="1" dirty="0"/>
              <a:t>You simply are the best, </a:t>
            </a:r>
            <a:r>
              <a:rPr lang="en-NZ" b="1" dirty="0" err="1"/>
              <a:t>Manon</a:t>
            </a:r>
            <a:r>
              <a:rPr lang="en-NZ" b="1" dirty="0"/>
              <a:t>, there’s not a soul who could deny,</a:t>
            </a:r>
            <a:endParaRPr lang="en-US" dirty="0"/>
          </a:p>
          <a:p>
            <a:r>
              <a:rPr lang="en-NZ" b="1" dirty="0"/>
              <a:t>That you are smart and fabulous, your limit truly is the sky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You visited us at camp in March, a delight to see your face</a:t>
            </a:r>
            <a:endParaRPr lang="en-US" dirty="0"/>
          </a:p>
          <a:p>
            <a:r>
              <a:rPr lang="en-NZ" b="1" dirty="0"/>
              <a:t>Singing around the campfire was most certainly your grace</a:t>
            </a:r>
            <a:endParaRPr lang="en-US" dirty="0"/>
          </a:p>
          <a:p>
            <a:r>
              <a:rPr lang="en-NZ" b="1" dirty="0"/>
              <a:t>You supported our kids in the boiling sun as they zipped from tree to tree</a:t>
            </a:r>
            <a:endParaRPr lang="en-US" dirty="0"/>
          </a:p>
          <a:p>
            <a:r>
              <a:rPr lang="en-NZ" b="1" dirty="0"/>
              <a:t>And took the plunge showing all of us how much fun the </a:t>
            </a:r>
            <a:r>
              <a:rPr lang="en-NZ" b="1" dirty="0" err="1"/>
              <a:t>mudslide’d</a:t>
            </a:r>
            <a:r>
              <a:rPr lang="en-NZ" b="1" dirty="0"/>
              <a:t> be!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During our transport inquiry, you shared your prior knowledge</a:t>
            </a:r>
            <a:endParaRPr lang="en-US" dirty="0"/>
          </a:p>
          <a:p>
            <a:r>
              <a:rPr lang="en-NZ" b="1" dirty="0"/>
              <a:t>The transport timeline went up in a flash – you’d learned it all in college</a:t>
            </a:r>
            <a:endParaRPr lang="en-US" dirty="0"/>
          </a:p>
          <a:p>
            <a:r>
              <a:rPr lang="en-NZ" b="1" dirty="0"/>
              <a:t>When it came to teaching The Industrial Revolution, it was handy to have you there</a:t>
            </a:r>
            <a:endParaRPr lang="en-US" dirty="0"/>
          </a:p>
          <a:p>
            <a:r>
              <a:rPr lang="en-NZ" b="1" dirty="0"/>
              <a:t>It really is a teacher’s treat having a walking encyclopaedia near.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09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NZ" b="1" dirty="0"/>
              <a:t>We’re sure you know far more by now than you ever really knew</a:t>
            </a:r>
            <a:endParaRPr lang="en-US" dirty="0"/>
          </a:p>
          <a:p>
            <a:r>
              <a:rPr lang="en-NZ" b="1" dirty="0"/>
              <a:t>About those little wriggly things – hint – we make worm juice from their poo</a:t>
            </a:r>
            <a:endParaRPr lang="en-US" dirty="0"/>
          </a:p>
          <a:p>
            <a:r>
              <a:rPr lang="en-NZ" b="1" dirty="0"/>
              <a:t>You helped us to get </a:t>
            </a:r>
            <a:r>
              <a:rPr lang="en-NZ" b="1" dirty="0" err="1"/>
              <a:t>Wormalicious</a:t>
            </a:r>
            <a:r>
              <a:rPr lang="en-NZ" b="1" dirty="0"/>
              <a:t> Juice Recyclers up and running</a:t>
            </a:r>
            <a:endParaRPr lang="en-US" dirty="0"/>
          </a:p>
          <a:p>
            <a:r>
              <a:rPr lang="en-NZ" b="1" dirty="0"/>
              <a:t>And helped to sell the worm juice which made us a bit of money.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Driving kids to Onehunga station for our trip to the museum</a:t>
            </a:r>
            <a:endParaRPr lang="en-US" dirty="0"/>
          </a:p>
          <a:p>
            <a:r>
              <a:rPr lang="en-NZ" b="1" dirty="0"/>
              <a:t>Then sailing on the Ted Ashby with us, becoming saturated to the brim</a:t>
            </a:r>
            <a:endParaRPr lang="en-US" dirty="0"/>
          </a:p>
          <a:p>
            <a:r>
              <a:rPr lang="en-NZ" b="1" dirty="0"/>
              <a:t>It was great that you could be with us to share our memorable day</a:t>
            </a:r>
            <a:endParaRPr lang="en-US" dirty="0"/>
          </a:p>
          <a:p>
            <a:r>
              <a:rPr lang="en-NZ" b="1" dirty="0"/>
              <a:t>Before darting off to catch your flight to visit the UK.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Leading up to the </a:t>
            </a:r>
            <a:r>
              <a:rPr lang="en-NZ" b="1" dirty="0" err="1"/>
              <a:t>Olympathon</a:t>
            </a:r>
            <a:r>
              <a:rPr lang="en-NZ" b="1" dirty="0"/>
              <a:t>, you simply were the best</a:t>
            </a:r>
            <a:endParaRPr lang="en-US" dirty="0"/>
          </a:p>
          <a:p>
            <a:r>
              <a:rPr lang="en-NZ" b="1" dirty="0"/>
              <a:t>Updating documents and power points, you tirelessly wouldn’t rest</a:t>
            </a:r>
            <a:endParaRPr lang="en-US" dirty="0"/>
          </a:p>
          <a:p>
            <a:r>
              <a:rPr lang="en-NZ" b="1" dirty="0"/>
              <a:t>The sash you made was perfect, the hoops you covered divine</a:t>
            </a:r>
            <a:endParaRPr lang="en-US" dirty="0"/>
          </a:p>
          <a:p>
            <a:r>
              <a:rPr lang="en-NZ" b="1" dirty="0"/>
              <a:t>You made the fanfare trumpet and probably too, the winter sun shine!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22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NZ" b="1" dirty="0" err="1"/>
              <a:t>Kahoot</a:t>
            </a:r>
            <a:r>
              <a:rPr lang="en-NZ" b="1" dirty="0"/>
              <a:t> is quite a specialty, you’d certainly used this before</a:t>
            </a:r>
            <a:endParaRPr lang="en-US" dirty="0"/>
          </a:p>
          <a:p>
            <a:r>
              <a:rPr lang="en-NZ" b="1" dirty="0"/>
              <a:t>Setting them, even making them did not appear to be a chore</a:t>
            </a:r>
            <a:endParaRPr lang="en-US" dirty="0"/>
          </a:p>
          <a:p>
            <a:r>
              <a:rPr lang="en-NZ" b="1" dirty="0" err="1"/>
              <a:t>Manon</a:t>
            </a:r>
            <a:r>
              <a:rPr lang="en-NZ" b="1" dirty="0"/>
              <a:t>, you’re a technical dream helping our learning to be such fun </a:t>
            </a:r>
            <a:endParaRPr lang="en-US" dirty="0"/>
          </a:p>
          <a:p>
            <a:r>
              <a:rPr lang="en-NZ" b="1" dirty="0"/>
              <a:t>I think every teacher on the planet needs a </a:t>
            </a:r>
            <a:r>
              <a:rPr lang="en-NZ" b="1" dirty="0" err="1"/>
              <a:t>Manon</a:t>
            </a:r>
            <a:r>
              <a:rPr lang="en-NZ" b="1" dirty="0"/>
              <a:t>, especially if they’re over 51!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 err="1"/>
              <a:t>Manon</a:t>
            </a:r>
            <a:r>
              <a:rPr lang="en-NZ" b="1" dirty="0"/>
              <a:t>, now the time has come for us to say good bye</a:t>
            </a:r>
            <a:endParaRPr lang="en-US" dirty="0"/>
          </a:p>
          <a:p>
            <a:r>
              <a:rPr lang="en-NZ" b="1" dirty="0"/>
              <a:t>You’re going into the big wide world and girl, you’re </a:t>
            </a:r>
            <a:r>
              <a:rPr lang="en-NZ" b="1" dirty="0" err="1"/>
              <a:t>gonna</a:t>
            </a:r>
            <a:r>
              <a:rPr lang="en-NZ" b="1" dirty="0"/>
              <a:t> fly</a:t>
            </a:r>
            <a:endParaRPr lang="en-US" dirty="0"/>
          </a:p>
          <a:p>
            <a:r>
              <a:rPr lang="en-NZ" b="1" dirty="0"/>
              <a:t>Good company, great humour and quick wit is </a:t>
            </a:r>
            <a:r>
              <a:rPr lang="en-NZ" b="1" dirty="0" smtClean="0"/>
              <a:t>hard to </a:t>
            </a:r>
            <a:r>
              <a:rPr lang="en-NZ" b="1" dirty="0"/>
              <a:t>find</a:t>
            </a:r>
            <a:endParaRPr lang="en-US" dirty="0"/>
          </a:p>
          <a:p>
            <a:r>
              <a:rPr lang="en-NZ" b="1" dirty="0"/>
              <a:t>But you have got them all, our friend; the most important, being kind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You really are quite special, you’re a delight to have around</a:t>
            </a:r>
            <a:endParaRPr lang="en-US" dirty="0"/>
          </a:p>
          <a:p>
            <a:r>
              <a:rPr lang="en-NZ" b="1" dirty="0"/>
              <a:t>So this is why we give to you this special crown and gown</a:t>
            </a:r>
            <a:endParaRPr lang="en-US" dirty="0"/>
          </a:p>
          <a:p>
            <a:r>
              <a:rPr lang="en-NZ" b="1" dirty="0"/>
              <a:t>We hope you’ve enjoyed your time with us, we’ve learned so much from you</a:t>
            </a:r>
            <a:endParaRPr lang="en-US" dirty="0"/>
          </a:p>
          <a:p>
            <a:r>
              <a:rPr lang="en-NZ" b="1" dirty="0"/>
              <a:t>And even though you know so much, we hope you’ve learned things from us too.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51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NZ" b="1" dirty="0"/>
              <a:t>All we’re left to say right now is  MANON, YOU’LL BE MISSED!</a:t>
            </a:r>
            <a:endParaRPr lang="en-US" dirty="0"/>
          </a:p>
          <a:p>
            <a:r>
              <a:rPr lang="en-NZ" b="1" dirty="0"/>
              <a:t>Having you in our Totara Room has simply been great bliss.</a:t>
            </a:r>
            <a:endParaRPr lang="en-US" dirty="0"/>
          </a:p>
          <a:p>
            <a:r>
              <a:rPr lang="en-NZ" b="1" dirty="0"/>
              <a:t>Good luck with your all studies and enjoy the challenges they bring</a:t>
            </a:r>
            <a:endParaRPr lang="en-US" dirty="0"/>
          </a:p>
          <a:p>
            <a:r>
              <a:rPr lang="en-NZ" b="1" dirty="0"/>
              <a:t>And when you’re in the pit at times, you can always give us a ring.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Oh, and if you change your mind and consider</a:t>
            </a:r>
            <a:endParaRPr lang="en-US" dirty="0"/>
          </a:p>
          <a:p>
            <a:r>
              <a:rPr lang="en-NZ" b="1" dirty="0"/>
              <a:t>A Royal Oak Primary School degree,</a:t>
            </a:r>
            <a:endParaRPr lang="en-US" dirty="0"/>
          </a:p>
          <a:p>
            <a:r>
              <a:rPr lang="en-NZ" b="1" dirty="0"/>
              <a:t>I’m sure we can arrange it</a:t>
            </a:r>
            <a:endParaRPr lang="en-US" dirty="0"/>
          </a:p>
          <a:p>
            <a:r>
              <a:rPr lang="en-NZ" b="1" dirty="0"/>
              <a:t>We’ll just consult with Linley B (now Linley M, of course).</a:t>
            </a:r>
            <a:endParaRPr lang="en-US" dirty="0"/>
          </a:p>
          <a:p>
            <a:r>
              <a:rPr lang="en-NZ" b="1" dirty="0"/>
              <a:t> </a:t>
            </a:r>
            <a:endParaRPr lang="en-US" dirty="0"/>
          </a:p>
          <a:p>
            <a:r>
              <a:rPr lang="en-NZ" b="1" dirty="0"/>
              <a:t>Helen and us all from the Totara 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3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2060</TotalTime>
  <Words>283</Words>
  <Application>Microsoft Office PowerPoint</Application>
  <PresentationFormat>On-screen Show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Manon</vt:lpstr>
      <vt:lpstr>A farewell poem for you: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</dc:creator>
  <cp:lastModifiedBy>HELEN</cp:lastModifiedBy>
  <cp:revision>9</cp:revision>
  <dcterms:created xsi:type="dcterms:W3CDTF">2016-09-09T20:39:56Z</dcterms:created>
  <dcterms:modified xsi:type="dcterms:W3CDTF">2016-11-29T05:45:14Z</dcterms:modified>
</cp:coreProperties>
</file>